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047" y="288971"/>
            <a:ext cx="13511068" cy="6562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</a:t>
            </a:r>
            <a:r>
              <a:rPr lang="en-US" sz="8000" b="1" cap="small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</a:t>
            </a: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315185" y="692148"/>
            <a:ext cx="12288436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844C46-2BA5-B741-D399-C55195ABB6EF}"/>
              </a:ext>
            </a:extLst>
          </p:cNvPr>
          <p:cNvSpPr/>
          <p:nvPr/>
        </p:nvSpPr>
        <p:spPr>
          <a:xfrm>
            <a:off x="696320" y="780871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19A60-6AE6-67A8-4538-C93FE68C9C21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DFB88478-25E0-D0CC-DD47-C75EBCDD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2" y="2279555"/>
            <a:ext cx="762821" cy="8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F8371-2B1D-D625-BE00-3300E85F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F193B-39F1-DE70-F26E-CEDBEC45E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08" y="820529"/>
            <a:ext cx="2238413" cy="22384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5555A4-E362-8D67-A469-08F2866F80CE}"/>
              </a:ext>
            </a:extLst>
          </p:cNvPr>
          <p:cNvSpPr/>
          <p:nvPr/>
        </p:nvSpPr>
        <p:spPr>
          <a:xfrm>
            <a:off x="696320" y="4283427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9F393-FF24-C1B8-AAB0-448CDA442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2" y="4309941"/>
            <a:ext cx="2238412" cy="22384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AC9AFA-D2C5-99CE-7D87-3BB91988EBD0}"/>
              </a:ext>
            </a:extLst>
          </p:cNvPr>
          <p:cNvSpPr/>
          <p:nvPr/>
        </p:nvSpPr>
        <p:spPr>
          <a:xfrm>
            <a:off x="909900" y="4775927"/>
            <a:ext cx="901363" cy="88525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2590FF-8DE5-59DC-4B7D-52547FB7B5EC}"/>
              </a:ext>
            </a:extLst>
          </p:cNvPr>
          <p:cNvSpPr/>
          <p:nvPr/>
        </p:nvSpPr>
        <p:spPr>
          <a:xfrm>
            <a:off x="696320" y="6066593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1695</TotalTime>
  <Words>128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182</cp:revision>
  <dcterms:created xsi:type="dcterms:W3CDTF">2023-07-28T06:55:57Z</dcterms:created>
  <dcterms:modified xsi:type="dcterms:W3CDTF">2023-08-16T02:55:51Z</dcterms:modified>
</cp:coreProperties>
</file>